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47"/>
    <p:restoredTop sz="94665"/>
  </p:normalViewPr>
  <p:slideViewPr>
    <p:cSldViewPr snapToGrid="0" snapToObjects="1" showGuides="1">
      <p:cViewPr varScale="1">
        <p:scale>
          <a:sx n="107" d="100"/>
          <a:sy n="107" d="100"/>
        </p:scale>
        <p:origin x="121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2C25EA-9F20-48C9-8F53-E41C3B90CD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pic>
        <p:nvPicPr>
          <p:cNvPr id="21" name="图片 1">
            <a:extLst>
              <a:ext uri="{FF2B5EF4-FFF2-40B4-BE49-F238E27FC236}">
                <a16:creationId xmlns:a16="http://schemas.microsoft.com/office/drawing/2014/main" id="{4820491C-0B3F-479D-8798-68182D6C61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biLevel thresh="25000"/>
          </a:blip>
          <a:srcRect/>
          <a:stretch/>
        </p:blipFill>
        <p:spPr>
          <a:xfrm>
            <a:off x="10613060" y="5510002"/>
            <a:ext cx="589421" cy="68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2023/1/11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Gao Han</cp:lastModifiedBy>
  <cp:revision>11</cp:revision>
  <dcterms:created xsi:type="dcterms:W3CDTF">2021-07-01T06:28:28Z</dcterms:created>
  <dcterms:modified xsi:type="dcterms:W3CDTF">2023-01-11T07:38:13Z</dcterms:modified>
</cp:coreProperties>
</file>